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4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4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4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4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5600" y="7569200"/>
            <a:ext cx="14566900" cy="241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6959600"/>
            <a:ext cx="42545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017000" y="2476500"/>
            <a:ext cx="273050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216900" y="254000"/>
            <a:ext cx="27139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769100" y="254000"/>
            <a:ext cx="25704800" cy="199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" y="1397000"/>
            <a:ext cx="13106400" cy="129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2628900"/>
            <a:ext cx="16090900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991600" y="3314700"/>
            <a:ext cx="27305000" cy="660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769100" y="254000"/>
            <a:ext cx="257048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397000"/>
            <a:ext cx="99822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991600" y="3314700"/>
            <a:ext cx="27305000" cy="660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769100" y="254000"/>
            <a:ext cx="257048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397000"/>
            <a:ext cx="128143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991600" y="2946400"/>
            <a:ext cx="273050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769100" y="254000"/>
            <a:ext cx="257048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397000"/>
            <a:ext cx="107950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429500" y="3619500"/>
            <a:ext cx="265049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3900" y="16383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50500" y="1905000"/>
            <a:ext cx="5638800" cy="5638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72500" y="4064000"/>
            <a:ext cx="1320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8293100" y="254000"/>
            <a:ext cx="27254200" cy="199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7353300"/>
            <a:ext cx="6019800" cy="187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60600" y="5956300"/>
            <a:ext cx="5448300" cy="220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5943600"/>
            <a:ext cx="54737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82100" y="7353300"/>
            <a:ext cx="80772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242300" y="254000"/>
            <a:ext cx="27165300" cy="199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16300" y="2895600"/>
            <a:ext cx="101219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4013200"/>
            <a:ext cx="15963900" cy="601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184900" y="254000"/>
            <a:ext cx="252095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295400"/>
            <a:ext cx="93853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4000500"/>
            <a:ext cx="15963900" cy="603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184900" y="254000"/>
            <a:ext cx="252095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" y="1371600"/>
            <a:ext cx="132969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4013200"/>
            <a:ext cx="15963900" cy="601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184900" y="254000"/>
            <a:ext cx="252095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7800" y="1333500"/>
            <a:ext cx="84328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8300" y="4660900"/>
            <a:ext cx="17487900" cy="469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35700" y="254000"/>
            <a:ext cx="252349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397000"/>
            <a:ext cx="1137920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8300" y="4660900"/>
            <a:ext cx="17487900" cy="469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35700" y="254000"/>
            <a:ext cx="252349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" y="1397000"/>
            <a:ext cx="153035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3619500"/>
            <a:ext cx="172339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756400" y="254000"/>
            <a:ext cx="25730200" cy="199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" y="5727700"/>
            <a:ext cx="3175000" cy="135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5689600"/>
            <a:ext cx="33020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676900"/>
            <a:ext cx="3340100" cy="140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98700" y="5727700"/>
            <a:ext cx="32385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38300" y="7442200"/>
            <a:ext cx="18948400" cy="176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